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  <p:sldId id="27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82296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646133"/>
            <a:ext cx="6995160" cy="3501813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282989"/>
            <a:ext cx="6172200" cy="2428451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47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9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35517"/>
            <a:ext cx="1774508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35517"/>
            <a:ext cx="5220653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82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100584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7621" y="-24835"/>
            <a:ext cx="7879081" cy="9462347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9341" y="6519334"/>
            <a:ext cx="7618226" cy="2516523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577" y="1"/>
            <a:ext cx="5230112" cy="471702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53691" y="312434"/>
            <a:ext cx="7632481" cy="842747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06274" y="980229"/>
            <a:ext cx="6780172" cy="4057574"/>
          </a:xfrm>
        </p:spPr>
        <p:txBody>
          <a:bodyPr anchor="b">
            <a:normAutofit/>
          </a:bodyPr>
          <a:lstStyle>
            <a:lvl1pPr algn="r">
              <a:defRPr sz="6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499016" y="5055351"/>
            <a:ext cx="6760854" cy="807155"/>
          </a:xfrm>
        </p:spPr>
        <p:txBody>
          <a:bodyPr anchor="t">
            <a:noAutofit/>
          </a:bodyPr>
          <a:lstStyle>
            <a:lvl1pPr marL="0" indent="0" algn="r">
              <a:buNone/>
              <a:defRPr sz="216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302164" y="6914222"/>
            <a:ext cx="4146966" cy="1382122"/>
          </a:xfrm>
        </p:spPr>
        <p:txBody>
          <a:bodyPr/>
          <a:lstStyle>
            <a:lvl1pPr algn="ctr">
              <a:defRPr sz="378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0920" y="7266799"/>
            <a:ext cx="2688362" cy="1346929"/>
          </a:xfrm>
        </p:spPr>
        <p:txBody>
          <a:bodyPr vert="horz" lIns="91440" tIns="45720" rIns="91440" bIns="45720" rtlCol="0" anchor="ctr"/>
          <a:lstStyle>
            <a:lvl1pPr algn="r">
              <a:defRPr lang="en-US" sz="378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6661366" y="5602591"/>
            <a:ext cx="612351" cy="731089"/>
          </a:xfrm>
        </p:spPr>
        <p:txBody>
          <a:bodyPr/>
          <a:lstStyle>
            <a:lvl1pPr>
              <a:defRPr sz="21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2809756" y="7417202"/>
            <a:ext cx="463847" cy="755899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45575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462916" y="3026315"/>
            <a:ext cx="7016427" cy="48564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94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16" y="1005842"/>
            <a:ext cx="7016427" cy="4683781"/>
          </a:xfrm>
        </p:spPr>
        <p:txBody>
          <a:bodyPr anchor="b">
            <a:normAutofit/>
          </a:bodyPr>
          <a:lstStyle>
            <a:lvl1pPr algn="l">
              <a:defRPr sz="48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916" y="5488658"/>
            <a:ext cx="7016427" cy="24047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4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2916" y="1005840"/>
            <a:ext cx="7017896" cy="16986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462915" y="3026315"/>
            <a:ext cx="3434882" cy="4856411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045930" y="3026315"/>
            <a:ext cx="3433414" cy="4856411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71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2916" y="1005840"/>
            <a:ext cx="7016427" cy="16986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613" y="3026314"/>
            <a:ext cx="3232185" cy="997325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34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462917" y="4197209"/>
            <a:ext cx="3434881" cy="3685516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3806" y="3026314"/>
            <a:ext cx="3237004" cy="997325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34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045930" y="4197209"/>
            <a:ext cx="3434882" cy="3685516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45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37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59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209" y="1005840"/>
            <a:ext cx="2785631" cy="2967436"/>
          </a:xfrm>
        </p:spPr>
        <p:txBody>
          <a:bodyPr anchor="b">
            <a:normAutofit/>
          </a:bodyPr>
          <a:lstStyle>
            <a:lvl1pPr algn="ctr">
              <a:defRPr sz="32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406140" y="1005842"/>
            <a:ext cx="4073203" cy="68768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209" y="3973279"/>
            <a:ext cx="2785631" cy="3909448"/>
          </a:xfrm>
        </p:spPr>
        <p:txBody>
          <a:bodyPr anchor="t">
            <a:normAutofit/>
          </a:bodyPr>
          <a:lstStyle>
            <a:lvl1pPr marL="0" indent="0" algn="ctr">
              <a:buNone/>
              <a:defRPr sz="162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867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964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16" y="1005840"/>
            <a:ext cx="3967355" cy="2967436"/>
          </a:xfrm>
        </p:spPr>
        <p:txBody>
          <a:bodyPr anchor="b">
            <a:normAutofit/>
          </a:bodyPr>
          <a:lstStyle>
            <a:lvl1pPr algn="ctr">
              <a:defRPr sz="32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2966" y="2"/>
            <a:ext cx="2846377" cy="7438248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916" y="3973279"/>
            <a:ext cx="3967354" cy="3464972"/>
          </a:xfrm>
        </p:spPr>
        <p:txBody>
          <a:bodyPr anchor="t">
            <a:normAutofit/>
          </a:bodyPr>
          <a:lstStyle>
            <a:lvl1pPr marL="0" indent="0" algn="ctr">
              <a:buNone/>
              <a:defRPr sz="162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8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15" y="6022622"/>
            <a:ext cx="7016428" cy="863641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916" y="1005841"/>
            <a:ext cx="7014947" cy="4685858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902" y="6897620"/>
            <a:ext cx="7016441" cy="1000959"/>
          </a:xfrm>
        </p:spPr>
        <p:txBody>
          <a:bodyPr anchor="t"/>
          <a:lstStyle>
            <a:lvl1pPr marL="0" indent="0" algn="l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04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17" y="1005842"/>
            <a:ext cx="7017909" cy="4685858"/>
          </a:xfrm>
        </p:spPr>
        <p:txBody>
          <a:bodyPr anchor="ctr">
            <a:normAutofit/>
          </a:bodyPr>
          <a:lstStyle>
            <a:lvl1pPr algn="ctr">
              <a:defRPr sz="43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902" y="6022622"/>
            <a:ext cx="7016442" cy="186795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2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41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169" y="1005840"/>
            <a:ext cx="6429389" cy="4277833"/>
          </a:xfrm>
        </p:spPr>
        <p:txBody>
          <a:bodyPr anchor="ctr">
            <a:normAutofit/>
          </a:bodyPr>
          <a:lstStyle>
            <a:lvl1pPr algn="ctr">
              <a:defRPr sz="43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046429" y="5294713"/>
            <a:ext cx="5850870" cy="554060"/>
          </a:xfrm>
        </p:spPr>
        <p:txBody>
          <a:bodyPr anchor="t">
            <a:normAutofit/>
          </a:bodyPr>
          <a:lstStyle>
            <a:lvl1pPr marL="0" indent="0" algn="r">
              <a:buNone/>
              <a:defRPr sz="126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916" y="6022623"/>
            <a:ext cx="7017896" cy="186010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2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3852" y="1302180"/>
            <a:ext cx="411480" cy="85767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07432" y="4262841"/>
            <a:ext cx="411480" cy="857671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5771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916" y="2528321"/>
            <a:ext cx="7016427" cy="3684025"/>
          </a:xfrm>
        </p:spPr>
        <p:txBody>
          <a:bodyPr anchor="b">
            <a:normAutofit/>
          </a:bodyPr>
          <a:lstStyle>
            <a:lvl1pPr algn="l">
              <a:defRPr sz="43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916" y="6229619"/>
            <a:ext cx="7016427" cy="1672945"/>
          </a:xfrm>
        </p:spPr>
        <p:txBody>
          <a:bodyPr anchor="t">
            <a:normAutofit/>
          </a:bodyPr>
          <a:lstStyle>
            <a:lvl1pPr marL="0" indent="0" algn="l">
              <a:buNone/>
              <a:defRPr sz="162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692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62916" y="1005842"/>
            <a:ext cx="7016427" cy="168954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462917" y="3026313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16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2917" y="3871498"/>
            <a:ext cx="2234336" cy="40112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58371" y="3026313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16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58370" y="3871498"/>
            <a:ext cx="2234336" cy="40112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45007" y="3026313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16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45007" y="3871498"/>
            <a:ext cx="2234336" cy="40112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95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462916" y="1005842"/>
            <a:ext cx="7017896" cy="1689549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466992" y="5592437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98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62902" y="3026315"/>
            <a:ext cx="2234336" cy="2253863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466992" y="6437623"/>
            <a:ext cx="2234336" cy="1445105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60252" y="5592437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98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59299" y="3026315"/>
            <a:ext cx="2234336" cy="2251681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59298" y="6437619"/>
            <a:ext cx="2235290" cy="1445107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44037" y="5592437"/>
            <a:ext cx="2234336" cy="845184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1980" b="0">
                <a:solidFill>
                  <a:schemeClr val="accent1"/>
                </a:solidFill>
              </a:defRPr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43953" y="3026311"/>
            <a:ext cx="2234336" cy="2254554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440"/>
            </a:lvl1pPr>
            <a:lvl2pPr marL="411480" indent="0">
              <a:buNone/>
              <a:defRPr sz="1440"/>
            </a:lvl2pPr>
            <a:lvl3pPr marL="822960" indent="0">
              <a:buNone/>
              <a:defRPr sz="1440"/>
            </a:lvl3pPr>
            <a:lvl4pPr marL="1234440" indent="0">
              <a:buNone/>
              <a:defRPr sz="1440"/>
            </a:lvl4pPr>
            <a:lvl5pPr marL="1645920" indent="0">
              <a:buNone/>
              <a:defRPr sz="1440"/>
            </a:lvl5pPr>
            <a:lvl6pPr marL="2057400" indent="0">
              <a:buNone/>
              <a:defRPr sz="1440"/>
            </a:lvl6pPr>
            <a:lvl7pPr marL="2468880" indent="0">
              <a:buNone/>
              <a:defRPr sz="1440"/>
            </a:lvl7pPr>
            <a:lvl8pPr marL="2880360" indent="0">
              <a:buNone/>
              <a:defRPr sz="1440"/>
            </a:lvl8pPr>
            <a:lvl9pPr marL="3291840" indent="0">
              <a:buNone/>
              <a:defRPr sz="144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43953" y="6437616"/>
            <a:ext cx="2234336" cy="1445110"/>
          </a:xfrm>
        </p:spPr>
        <p:txBody>
          <a:bodyPr anchor="t">
            <a:normAutofit/>
          </a:bodyPr>
          <a:lstStyle>
            <a:lvl1pPr marL="0" indent="0" algn="ctr">
              <a:buNone/>
              <a:defRPr sz="1260"/>
            </a:lvl1pPr>
            <a:lvl2pPr marL="411480" indent="0">
              <a:buNone/>
              <a:defRPr sz="1080"/>
            </a:lvl2pPr>
            <a:lvl3pPr marL="822960" indent="0">
              <a:buNone/>
              <a:defRPr sz="900"/>
            </a:lvl3pPr>
            <a:lvl4pPr marL="1234440" indent="0">
              <a:buNone/>
              <a:defRPr sz="810"/>
            </a:lvl4pPr>
            <a:lvl5pPr marL="1645920" indent="0">
              <a:buNone/>
              <a:defRPr sz="810"/>
            </a:lvl5pPr>
            <a:lvl6pPr marL="2057400" indent="0">
              <a:buNone/>
              <a:defRPr sz="810"/>
            </a:lvl6pPr>
            <a:lvl7pPr marL="2468880" indent="0">
              <a:buNone/>
              <a:defRPr sz="810"/>
            </a:lvl7pPr>
            <a:lvl8pPr marL="2880360" indent="0">
              <a:buNone/>
              <a:defRPr sz="810"/>
            </a:lvl8pPr>
            <a:lvl9pPr marL="3291840" indent="0">
              <a:buNone/>
              <a:defRPr sz="81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755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462916" y="3026314"/>
            <a:ext cx="7016427" cy="485641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14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50707" y="1005842"/>
            <a:ext cx="1528637" cy="68768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462916" y="1005842"/>
            <a:ext cx="5335491" cy="68768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7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507618"/>
            <a:ext cx="7098030" cy="418401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6731215"/>
            <a:ext cx="7098030" cy="220027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2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677584"/>
            <a:ext cx="349758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677584"/>
            <a:ext cx="349758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13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35519"/>
            <a:ext cx="7098030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465706"/>
            <a:ext cx="3481506" cy="120840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674110"/>
            <a:ext cx="3481506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465706"/>
            <a:ext cx="3498652" cy="120840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674110"/>
            <a:ext cx="349865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9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1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970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670560"/>
            <a:ext cx="2654260" cy="23469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448226"/>
            <a:ext cx="4166235" cy="7147983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017520"/>
            <a:ext cx="2654260" cy="5590329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1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670560"/>
            <a:ext cx="2654260" cy="23469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448226"/>
            <a:ext cx="4166235" cy="7147983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017520"/>
            <a:ext cx="2654260" cy="5590329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672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35519"/>
            <a:ext cx="709803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677584"/>
            <a:ext cx="709803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9322649"/>
            <a:ext cx="18516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9322649"/>
            <a:ext cx="27774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9322649"/>
            <a:ext cx="18516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0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100584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7143" y="2"/>
            <a:ext cx="8103612" cy="9744652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2916" y="1005842"/>
            <a:ext cx="7017896" cy="16895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916" y="3026315"/>
            <a:ext cx="7017896" cy="48564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6206" y="8444090"/>
            <a:ext cx="2554605" cy="731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0F94B70-0C09-4A38-9F8B-44B35EFDDA2E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916" y="8444090"/>
            <a:ext cx="3712310" cy="731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43807" y="8444090"/>
            <a:ext cx="612351" cy="731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FC5301E-C64D-4543-80E2-33B3DB477C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5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120000"/>
        </a:lnSpc>
        <a:spcBef>
          <a:spcPts val="9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2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4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120000"/>
        </a:lnSpc>
        <a:spcBef>
          <a:spcPts val="45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26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CTE Intro – Job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Fill Out a Job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275437" y="3886186"/>
            <a:ext cx="3001427" cy="2286027"/>
          </a:xfrm>
          <a:prstGeom prst="wedgeRectCallout">
            <a:avLst>
              <a:gd name="adj1" fmla="val -112798"/>
              <a:gd name="adj2" fmla="val 84764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References are people who know how you work. List 3 of them. </a:t>
            </a:r>
            <a:r>
              <a:rPr lang="en-US" b="1" dirty="0" smtClean="0">
                <a:solidFill>
                  <a:schemeClr val="tx1"/>
                </a:solidFill>
              </a:rPr>
              <a:t>You should not list relatives. </a:t>
            </a:r>
            <a:r>
              <a:rPr lang="en-US" dirty="0" smtClean="0">
                <a:solidFill>
                  <a:schemeClr val="tx1"/>
                </a:solidFill>
              </a:rPr>
              <a:t>You can list coaches, teachers, and neighbors who know how you work.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5070389" y="8281422"/>
            <a:ext cx="2442520" cy="855363"/>
          </a:xfrm>
          <a:prstGeom prst="wedgeRectCallout">
            <a:avLst>
              <a:gd name="adj1" fmla="val -56022"/>
              <a:gd name="adj2" fmla="val -150327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How do you know them? Coach, Teacher, Neighbor, etc.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68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750" t="19502" r="32817" b="13370"/>
          <a:stretch/>
        </p:blipFill>
        <p:spPr>
          <a:xfrm>
            <a:off x="98853" y="420130"/>
            <a:ext cx="8025315" cy="9502346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275437" y="3886186"/>
            <a:ext cx="3608174" cy="2341619"/>
          </a:xfrm>
          <a:prstGeom prst="wedgeRectCallout">
            <a:avLst>
              <a:gd name="adj1" fmla="val -123067"/>
              <a:gd name="adj2" fmla="val -164060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Previous employment means places you have worked before. Fill out as much information here as you possibly can. </a:t>
            </a:r>
            <a:r>
              <a:rPr lang="en-US" b="1" dirty="0" smtClean="0">
                <a:solidFill>
                  <a:schemeClr val="tx1"/>
                </a:solidFill>
              </a:rPr>
              <a:t>You are required to fill out at least 2 of these. If you want to, you can use the examples from the instruction sheet.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750" t="19502" r="32817" b="13370"/>
          <a:stretch/>
        </p:blipFill>
        <p:spPr>
          <a:xfrm>
            <a:off x="98853" y="420130"/>
            <a:ext cx="8025315" cy="9502346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111510" y="3744097"/>
            <a:ext cx="3608174" cy="1198605"/>
          </a:xfrm>
          <a:prstGeom prst="wedgeRectCallout">
            <a:avLst>
              <a:gd name="adj1" fmla="val -119985"/>
              <a:gd name="adj2" fmla="val 249198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 you plan to serve in the military? If yes, fill this out. If no, put “N/A” for Not Applicable.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9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750" t="19502" r="32817" b="13370"/>
          <a:stretch/>
        </p:blipFill>
        <p:spPr>
          <a:xfrm>
            <a:off x="98853" y="420130"/>
            <a:ext cx="8025315" cy="9502346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111510" y="5844745"/>
            <a:ext cx="3608174" cy="1198605"/>
          </a:xfrm>
          <a:prstGeom prst="wedgeRectCallout">
            <a:avLst>
              <a:gd name="adj1" fmla="val -119985"/>
              <a:gd name="adj2" fmla="val 249198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Sign and date your application. You are now ready to turn it in.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4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You are going to jump to the future to 20 years from now</a:t>
            </a:r>
          </a:p>
          <a:p>
            <a:r>
              <a:rPr lang="en-US" dirty="0" smtClean="0"/>
              <a:t>What are your future goals?</a:t>
            </a:r>
          </a:p>
          <a:p>
            <a:r>
              <a:rPr lang="en-US" dirty="0"/>
              <a:t>Where will you live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Where will you go to college?</a:t>
            </a:r>
          </a:p>
          <a:p>
            <a:r>
              <a:rPr lang="en-US" dirty="0" smtClean="0"/>
              <a:t>What kinds of jobs will you have?</a:t>
            </a:r>
          </a:p>
          <a:p>
            <a:r>
              <a:rPr lang="en-US" dirty="0" smtClean="0"/>
              <a:t>Fill out this application with your best guess of what those answers will be.</a:t>
            </a:r>
          </a:p>
          <a:p>
            <a:r>
              <a:rPr lang="en-US" dirty="0" smtClean="0"/>
              <a:t>Fill out the application as best you can remembering that you will be talking about the future.</a:t>
            </a:r>
          </a:p>
          <a:p>
            <a:r>
              <a:rPr lang="en-US" dirty="0" smtClean="0"/>
              <a:t>Yes, you will have to make up some of this, but remember, you should Never, ever make up information on a real job application.</a:t>
            </a:r>
          </a:p>
        </p:txBody>
      </p:sp>
    </p:spTree>
    <p:extLst>
      <p:ext uri="{BB962C8B-B14F-4D97-AF65-F5344CB8AC3E}">
        <p14:creationId xmlns:p14="http://schemas.microsoft.com/office/powerpoint/2010/main" val="340911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application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dirty="0"/>
              <a:t>Use Black pen.</a:t>
            </a:r>
          </a:p>
          <a:p>
            <a:pPr lvl="0"/>
            <a:r>
              <a:rPr lang="en-US" dirty="0"/>
              <a:t>Print!  -  </a:t>
            </a:r>
            <a:r>
              <a:rPr lang="en-US" dirty="0" smtClean="0"/>
              <a:t>Only use cursive for your signature</a:t>
            </a:r>
            <a:endParaRPr lang="en-US" dirty="0"/>
          </a:p>
          <a:p>
            <a:pPr lvl="0"/>
            <a:r>
              <a:rPr lang="en-US" dirty="0"/>
              <a:t>Answer all questions.  If it does not apply to you, write </a:t>
            </a:r>
            <a:r>
              <a:rPr lang="en-US" b="1" dirty="0"/>
              <a:t>N/A </a:t>
            </a:r>
            <a:r>
              <a:rPr lang="en-US" dirty="0"/>
              <a:t>which stands for Not Applicable.</a:t>
            </a:r>
          </a:p>
          <a:p>
            <a:pPr lvl="0"/>
            <a:r>
              <a:rPr lang="en-US" dirty="0"/>
              <a:t>Carefully </a:t>
            </a:r>
            <a:r>
              <a:rPr lang="en-US" b="1" dirty="0"/>
              <a:t>read every instruction BEFORE</a:t>
            </a:r>
            <a:r>
              <a:rPr lang="en-US" dirty="0"/>
              <a:t> you start filling out the application to avoid mistakes.</a:t>
            </a:r>
          </a:p>
          <a:p>
            <a:pPr lvl="0"/>
            <a:r>
              <a:rPr lang="en-US" dirty="0"/>
              <a:t>Keep it </a:t>
            </a:r>
            <a:r>
              <a:rPr lang="en-US" dirty="0" smtClean="0"/>
              <a:t>neat</a:t>
            </a:r>
            <a:r>
              <a:rPr lang="en-US" dirty="0"/>
              <a:t> </a:t>
            </a:r>
            <a:r>
              <a:rPr lang="en-US" dirty="0" smtClean="0"/>
              <a:t>and free from mistakes. </a:t>
            </a:r>
            <a:endParaRPr lang="en-US" dirty="0"/>
          </a:p>
          <a:p>
            <a:pPr lvl="0"/>
            <a:r>
              <a:rPr lang="en-US" dirty="0"/>
              <a:t>Keep all information positive.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9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148281" y="107053"/>
            <a:ext cx="2248930" cy="546469"/>
          </a:xfrm>
          <a:prstGeom prst="wedgeRectCallout">
            <a:avLst>
              <a:gd name="adj1" fmla="val 12135"/>
              <a:gd name="adj2" fmla="val 232090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Write Your Last Name.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2660822" y="107053"/>
            <a:ext cx="2248930" cy="546469"/>
          </a:xfrm>
          <a:prstGeom prst="wedgeRectCallout">
            <a:avLst>
              <a:gd name="adj1" fmla="val -7645"/>
              <a:gd name="adj2" fmla="val 245657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Write Your First Name.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5582723" y="107053"/>
            <a:ext cx="2248930" cy="1103909"/>
          </a:xfrm>
          <a:prstGeom prst="wedgeRectCallout">
            <a:avLst>
              <a:gd name="adj1" fmla="val -53249"/>
              <a:gd name="adj2" fmla="val 93257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Write Your Middle Initial, if you have one.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5513374" y="2755531"/>
            <a:ext cx="2248930" cy="1103909"/>
          </a:xfrm>
          <a:prstGeom prst="wedgeRectCallout">
            <a:avLst>
              <a:gd name="adj1" fmla="val -12590"/>
              <a:gd name="adj2" fmla="val -136213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Put the date 20 years from now.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8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1523999" y="230621"/>
            <a:ext cx="5049795" cy="1351044"/>
          </a:xfrm>
          <a:prstGeom prst="wedgeRectCallout">
            <a:avLst>
              <a:gd name="adj1" fmla="val -49471"/>
              <a:gd name="adj2" fmla="val 85830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Complete your address where you think you might live. 20 years from now, you could live anywhere. You may have to make this up.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5375189" y="3492804"/>
            <a:ext cx="2248930" cy="1202764"/>
          </a:xfrm>
          <a:prstGeom prst="wedgeRectCallout">
            <a:avLst>
              <a:gd name="adj1" fmla="val -37865"/>
              <a:gd name="adj2" fmla="val -164914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You may leave this blank if you don’t live in an apartment.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5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1524000" y="4482731"/>
            <a:ext cx="2248930" cy="546469"/>
          </a:xfrm>
          <a:prstGeom prst="wedgeRectCallout">
            <a:avLst>
              <a:gd name="adj1" fmla="val -44457"/>
              <a:gd name="adj2" fmla="val -355822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Fill out your phone number.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164227" y="4482731"/>
            <a:ext cx="3001427" cy="1510296"/>
          </a:xfrm>
          <a:prstGeom prst="wedgeRectCallout">
            <a:avLst>
              <a:gd name="adj1" fmla="val -22225"/>
              <a:gd name="adj2" fmla="val -161916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Fill out your email address. If you don’t have one, you can use your_name@gmail.com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6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1102282" y="1556924"/>
            <a:ext cx="2248930" cy="805962"/>
          </a:xfrm>
          <a:prstGeom prst="wedgeRectCallout">
            <a:avLst>
              <a:gd name="adj1" fmla="val -16435"/>
              <a:gd name="adj2" fmla="val 128659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Put today’s date, but add 20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115594" y="1556924"/>
            <a:ext cx="3001427" cy="1016026"/>
          </a:xfrm>
          <a:prstGeom prst="wedgeRectCallout">
            <a:avLst>
              <a:gd name="adj1" fmla="val -51455"/>
              <a:gd name="adj2" fmla="val 96115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Don’t put your real SSN#. You can use: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123-45-6789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164226" y="5428378"/>
            <a:ext cx="3001427" cy="1774594"/>
          </a:xfrm>
          <a:prstGeom prst="wedgeRectCallout">
            <a:avLst>
              <a:gd name="adj1" fmla="val 19357"/>
              <a:gd name="adj2" fmla="val -178954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Since you probably don’t know what to ask for, write “Negotiable” in this spot. You can worry about that once they offer you the job.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77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840259" y="988541"/>
            <a:ext cx="2891482" cy="1374345"/>
          </a:xfrm>
          <a:prstGeom prst="wedgeRectCallout">
            <a:avLst>
              <a:gd name="adj1" fmla="val -8926"/>
              <a:gd name="adj2" fmla="val 116904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Write the position you are applying for. You can put any job that might be available at a “Sea World” type park.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300946" y="4806750"/>
            <a:ext cx="3001427" cy="2286027"/>
          </a:xfrm>
          <a:prstGeom prst="wedgeRectCallout">
            <a:avLst>
              <a:gd name="adj1" fmla="val -76157"/>
              <a:gd name="adj2" fmla="val -99559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Answers these next 3 questions truthfully. Notice that if you are a convicted criminal,  you have to tell people on your job application.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3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24000" y="3302000"/>
          <a:ext cx="5183188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Document" r:id="rId3" imgW="5182947" imgH="3453710" progId="Word.Document.12">
                  <p:embed/>
                </p:oleObj>
              </mc:Choice>
              <mc:Fallback>
                <p:oleObj name="Document" r:id="rId3" imgW="5182947" imgH="34537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3302000"/>
                        <a:ext cx="5183188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31313" t="15900" r="32857" b="8487"/>
          <a:stretch/>
        </p:blipFill>
        <p:spPr>
          <a:xfrm>
            <a:off x="286466" y="380288"/>
            <a:ext cx="7337653" cy="9678112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4164226" y="1915269"/>
            <a:ext cx="3001427" cy="2286027"/>
          </a:xfrm>
          <a:prstGeom prst="wedgeRectCallout">
            <a:avLst>
              <a:gd name="adj1" fmla="val -100035"/>
              <a:gd name="adj2" fmla="val 75034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Fill out your education. For address, you can just put City, State. From and To are asking for the years. A high school degree is a diploma. You should fill out at least one college you plan to attend.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6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555</Words>
  <Application>Microsoft Office PowerPoint</Application>
  <PresentationFormat>Custom</PresentationFormat>
  <Paragraphs>38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Impact</vt:lpstr>
      <vt:lpstr>Office Theme</vt:lpstr>
      <vt:lpstr>Main Event</vt:lpstr>
      <vt:lpstr>Microsoft Word Document</vt:lpstr>
      <vt:lpstr>CTE Intro – Job Application</vt:lpstr>
      <vt:lpstr>Getting Started</vt:lpstr>
      <vt:lpstr>Job application Tips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JHinton</dc:creator>
  <cp:lastModifiedBy>JHinton</cp:lastModifiedBy>
  <cp:revision>14</cp:revision>
  <dcterms:created xsi:type="dcterms:W3CDTF">2013-08-20T13:39:57Z</dcterms:created>
  <dcterms:modified xsi:type="dcterms:W3CDTF">2013-08-20T14:24:31Z</dcterms:modified>
</cp:coreProperties>
</file>